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9601200" cy="12801600" type="A3"/>
  <p:notesSz cx="6858000" cy="9144000"/>
  <p:defaultTextStyle>
    <a:defPPr>
      <a:defRPr lang="sk-SK"/>
    </a:defPPr>
    <a:lvl1pPr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639763" indent="-182563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279525" indent="-365125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919288" indent="-547688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559050" indent="-730250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568" y="4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6524C4-6E7A-4DAA-8E6A-CA44F157AA7E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6756A6-B8CF-4C7C-8F79-C7EB594D9EF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68577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28059D0-724C-4B53-81E2-633192821D3B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 smtClean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8E0CE78-B872-4235-B778-0F2C965564C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63309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obrazu snímky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Zástupný symbol poznámo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k-SK" altLang="sk-SK" dirty="0" smtClean="0"/>
          </a:p>
        </p:txBody>
      </p:sp>
      <p:sp>
        <p:nvSpPr>
          <p:cNvPr id="5124" name="Zástupný symbol čísla snímky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D581D3-250F-4A30-A0BC-7E66E138C9D7}" type="slidenum">
              <a:rPr lang="sk-SK" altLang="sk-SK"/>
              <a:pPr/>
              <a:t>1</a:t>
            </a:fld>
            <a:endParaRPr lang="sk-SK" alt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F8754-9965-4E0A-AD52-8A6DEB9A00C9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42C0-AA7C-4BF2-90E4-E02EFF8A7F83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B8E2-79F4-48B0-A215-9C962404D4C9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C3114-F921-4B04-A865-DAC2A909B8F6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F538F-1082-4D59-AF97-F859BB719834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C4A1D-AF93-482C-9D2B-A5844DB6CC34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F6D70-B72D-4E5E-8BA8-6C1E59FC10A3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743E8-9932-4732-BA69-50EA19E9BBBD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17B30-3423-493E-A2E4-7B146B8316A3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7103C-48F4-45C0-B1F0-D590F9BB5CDF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9190-A64D-4E63-9A3A-06D35B10F040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64A5D-BF15-45C9-A609-A7461983506C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5E2B3-03A4-4F90-B8D2-AF975C940709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B9C1-97FB-4C31-843E-FEF9F740C776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720E-93F4-45F6-9844-21E92E902A22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2043E-C8D5-48E3-AF1F-CD4271659C6B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4F2FF-ED3C-45E4-A256-53F3B5BEB379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57AEA-ACEE-4F09-8386-932F693B2583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9E6CA-3B18-4B3F-BF00-071ECDFEE98C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7D79E-AC3E-4522-B36A-37184BE07957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FD41-9E47-423E-9B02-2A155B864511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7785C-74FB-4979-B38F-3052B218F1AA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79425" y="512763"/>
            <a:ext cx="86423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79425" y="2987675"/>
            <a:ext cx="8642350" cy="844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štýly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79425" y="11864975"/>
            <a:ext cx="2241550" cy="681038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eaLnBrk="1" fontAlgn="auto" hangingPunct="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D888E9-01E2-4EC5-BAF5-ADFCCB146A3F}" type="datetimeFigureOut">
              <a:rPr lang="sk-SK"/>
              <a:pPr>
                <a:defRPr/>
              </a:pPr>
              <a:t>14.09.2018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279775" y="11864975"/>
            <a:ext cx="3041650" cy="681038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eaLnBrk="1" fontAlgn="auto" hangingPunct="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880225" y="11864975"/>
            <a:ext cx="2241550" cy="681038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35BEEC0-0D2E-4514-BE86-438B9723BDF2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bkkarlovka.sk/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769475" cy="1295400"/>
          </a:xfrm>
        </p:spPr>
        <p:txBody>
          <a:bodyPr/>
          <a:lstStyle/>
          <a:p>
            <a:pPr eaLnBrk="1" hangingPunct="1"/>
            <a:r>
              <a:rPr lang="sk-SK" altLang="sk-SK" sz="4800" b="1" smtClean="0">
                <a:latin typeface="Broadway" pitchFamily="82" charset="0"/>
                <a:cs typeface="Aharoni" pitchFamily="2" charset="-79"/>
              </a:rPr>
              <a:t>LOPTOVÉ A POHYBOVÉ HRY</a:t>
            </a:r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192088" y="5032376"/>
            <a:ext cx="9217025" cy="5976936"/>
          </a:xfrm>
          <a:ln>
            <a:noFill/>
          </a:ln>
        </p:spPr>
        <p:txBody>
          <a:bodyPr/>
          <a:lstStyle/>
          <a:p>
            <a:pPr eaLnBrk="1" hangingPunct="1"/>
            <a:endParaRPr lang="sk-SK" altLang="sk-SK" sz="24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sk-SK" altLang="sk-SK" sz="2400" b="1" dirty="0" smtClean="0">
                <a:solidFill>
                  <a:schemeClr val="tx1"/>
                </a:solidFill>
              </a:rPr>
              <a:t>	Pohybová príprava </a:t>
            </a:r>
            <a:r>
              <a:rPr lang="sk-SK" altLang="sk-SK" sz="2400" b="1" dirty="0" err="1" smtClean="0">
                <a:solidFill>
                  <a:srgbClr val="0000FF"/>
                </a:solidFill>
              </a:rPr>
              <a:t>MiniBasketbalu</a:t>
            </a:r>
            <a:r>
              <a:rPr lang="sk-SK" altLang="sk-SK" sz="2400" b="1" dirty="0" smtClean="0">
                <a:solidFill>
                  <a:schemeClr val="tx1"/>
                </a:solidFill>
              </a:rPr>
              <a:t> pre chlapcov 1. až 4. ročníka základných škôl</a:t>
            </a:r>
          </a:p>
          <a:p>
            <a:pPr algn="l" eaLnBrk="1" hangingPunct="1"/>
            <a:endParaRPr lang="sk-SK" altLang="sk-SK" sz="1800" b="1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sk-SK" altLang="sk-SK" sz="1800" b="1" dirty="0" smtClean="0">
                <a:solidFill>
                  <a:schemeClr val="tx1"/>
                </a:solidFill>
              </a:rPr>
              <a:t>Okrem prvého tréningu budú deti rozdelené do skupín podľa veku a pohybových zručnosti </a:t>
            </a:r>
          </a:p>
          <a:p>
            <a:pPr algn="l" eaLnBrk="1" hangingPunct="1"/>
            <a:r>
              <a:rPr lang="sk-SK" altLang="sk-SK" sz="1800" b="1" dirty="0" smtClean="0">
                <a:solidFill>
                  <a:schemeClr val="tx1"/>
                </a:solidFill>
              </a:rPr>
              <a:t>		</a:t>
            </a:r>
          </a:p>
          <a:p>
            <a:pPr algn="l" eaLnBrk="1" hangingPunct="1"/>
            <a:r>
              <a:rPr lang="sk-SK" altLang="sk-SK" sz="2800" b="1" dirty="0" smtClean="0">
                <a:solidFill>
                  <a:schemeClr val="tx1"/>
                </a:solidFill>
              </a:rPr>
              <a:t>STRETNEME SA :			</a:t>
            </a:r>
          </a:p>
          <a:p>
            <a:pPr algn="l" eaLnBrk="1" hangingPunct="1"/>
            <a:r>
              <a:rPr lang="sk-SK" altLang="sk-SK" sz="2800" b="1" dirty="0" smtClean="0">
                <a:solidFill>
                  <a:schemeClr val="tx1"/>
                </a:solidFill>
              </a:rPr>
              <a:t>			</a:t>
            </a:r>
            <a:r>
              <a:rPr lang="sk-SK" altLang="sk-SK" sz="2800" b="1" dirty="0" err="1" smtClean="0">
                <a:solidFill>
                  <a:schemeClr val="tx1"/>
                </a:solidFill>
              </a:rPr>
              <a:t>ďeň</a:t>
            </a:r>
            <a:r>
              <a:rPr lang="sk-SK" altLang="sk-SK" sz="2800" b="1" dirty="0" smtClean="0">
                <a:solidFill>
                  <a:schemeClr val="tx1"/>
                </a:solidFill>
              </a:rPr>
              <a:t>:</a:t>
            </a:r>
          </a:p>
          <a:p>
            <a:pPr algn="l" eaLnBrk="1" hangingPunct="1"/>
            <a:endParaRPr lang="sk-SK" altLang="sk-SK" sz="2800" b="1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sk-SK" altLang="sk-SK" sz="2800" b="1" dirty="0" smtClean="0">
                <a:solidFill>
                  <a:schemeClr val="tx1"/>
                </a:solidFill>
              </a:rPr>
              <a:t>	</a:t>
            </a:r>
          </a:p>
          <a:p>
            <a:pPr algn="l" eaLnBrk="1" hangingPunct="1"/>
            <a:r>
              <a:rPr lang="sk-SK" altLang="sk-SK" sz="2400" b="1" dirty="0" smtClean="0">
                <a:solidFill>
                  <a:schemeClr val="tx1"/>
                </a:solidFill>
              </a:rPr>
              <a:t>	</a:t>
            </a:r>
          </a:p>
          <a:p>
            <a:pPr algn="l" eaLnBrk="1" hangingPunct="1"/>
            <a:endParaRPr lang="sk-SK" altLang="sk-SK" sz="2400" b="1" dirty="0" smtClean="0">
              <a:solidFill>
                <a:schemeClr val="tx1"/>
              </a:solidFill>
            </a:endParaRPr>
          </a:p>
          <a:p>
            <a:pPr algn="l" eaLnBrk="1" hangingPunct="1"/>
            <a:endParaRPr lang="sk-SK" altLang="sk-SK" sz="2400" b="1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sk-SK" altLang="sk-SK" sz="2400" b="1" dirty="0" smtClean="0">
                <a:solidFill>
                  <a:schemeClr val="tx1"/>
                </a:solidFill>
              </a:rPr>
              <a:t>VIAC INFO </a:t>
            </a:r>
            <a:r>
              <a:rPr lang="sk-SK" altLang="sk-SK" sz="2800" b="1" dirty="0" smtClean="0">
                <a:solidFill>
                  <a:schemeClr val="tx1"/>
                </a:solidFill>
              </a:rPr>
              <a:t>: 			</a:t>
            </a:r>
          </a:p>
          <a:p>
            <a:pPr algn="l" eaLnBrk="1" hangingPunct="1"/>
            <a:endParaRPr lang="sk-SK" altLang="sk-SK" sz="2800" b="1" dirty="0" smtClean="0">
              <a:solidFill>
                <a:schemeClr val="tx1"/>
              </a:solidFill>
            </a:endParaRPr>
          </a:p>
          <a:p>
            <a:pPr eaLnBrk="1" hangingPunct="1"/>
            <a:endParaRPr lang="sk-SK" altLang="sk-SK" b="1" dirty="0" smtClean="0">
              <a:solidFill>
                <a:schemeClr val="tx1"/>
              </a:solidFill>
            </a:endParaRPr>
          </a:p>
          <a:p>
            <a:pPr eaLnBrk="1" hangingPunct="1"/>
            <a:endParaRPr lang="sk-SK" altLang="sk-SK" b="1" dirty="0" smtClean="0">
              <a:solidFill>
                <a:schemeClr val="tx1"/>
              </a:solidFill>
            </a:endParaRPr>
          </a:p>
        </p:txBody>
      </p:sp>
      <p:pic>
        <p:nvPicPr>
          <p:cNvPr id="4100" name="Obrázok 13" descr="mini_basket_karlovka_bw_siltovka_ruky_color_kruhBiel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0013" y="1216025"/>
            <a:ext cx="4008437" cy="400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22" name="Ovál 21"/>
          <p:cNvSpPr/>
          <p:nvPr/>
        </p:nvSpPr>
        <p:spPr>
          <a:xfrm>
            <a:off x="2279650" y="7553325"/>
            <a:ext cx="7056438" cy="3455987"/>
          </a:xfrm>
          <a:prstGeom prst="ellips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k-SK" dirty="0"/>
          </a:p>
        </p:txBody>
      </p:sp>
      <p:pic>
        <p:nvPicPr>
          <p:cNvPr id="4102" name="Obrázok 23" descr="pohzboveHry_bw_siltovka_ruky_color_kru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4113" y="1000125"/>
            <a:ext cx="453707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Obrázok 7" descr="KARLOVKA 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77088" y="928688"/>
            <a:ext cx="2236787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Obrázok 8" descr="KARLOVKA 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60713"/>
            <a:ext cx="2236788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4589340" y="11207912"/>
            <a:ext cx="482453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sk-SK" altLang="sk-SK" sz="2000" b="1" dirty="0" smtClean="0"/>
              <a:t>Tréner:       </a:t>
            </a:r>
            <a:r>
              <a:rPr lang="sk-SK" altLang="sk-SK" sz="2000" b="1" dirty="0" smtClean="0">
                <a:solidFill>
                  <a:srgbClr val="0000FF"/>
                </a:solidFill>
              </a:rPr>
              <a:t>Ema Šoltésová</a:t>
            </a:r>
            <a:r>
              <a:rPr lang="sk-SK" altLang="sk-SK" sz="2000" b="1" dirty="0" smtClean="0"/>
              <a:t> </a:t>
            </a:r>
            <a:r>
              <a:rPr lang="sk-SK" altLang="sk-SK" sz="2000" b="1" dirty="0" smtClean="0">
                <a:solidFill>
                  <a:srgbClr val="0000FF"/>
                </a:solidFill>
              </a:rPr>
              <a:t> </a:t>
            </a:r>
            <a:endParaRPr lang="sk-SK" altLang="sk-SK" sz="2000" b="1" dirty="0">
              <a:solidFill>
                <a:srgbClr val="0000FF"/>
              </a:solidFill>
            </a:endParaRPr>
          </a:p>
          <a:p>
            <a:r>
              <a:rPr lang="sk-SK" altLang="sk-SK" sz="2000" b="1" dirty="0" smtClean="0"/>
              <a:t>Email:         </a:t>
            </a:r>
            <a:r>
              <a:rPr lang="sk-SK" altLang="sk-SK" sz="2000" b="1" dirty="0" err="1" smtClean="0"/>
              <a:t>ema.soltesova@gmail.com</a:t>
            </a:r>
            <a:endParaRPr lang="sk-SK" altLang="sk-SK" sz="2000" dirty="0"/>
          </a:p>
          <a:p>
            <a:r>
              <a:rPr lang="sk-SK" altLang="sk-SK" sz="2000" b="1" dirty="0" smtClean="0"/>
              <a:t>Mobil:         0904324999</a:t>
            </a:r>
            <a:endParaRPr lang="sk-SK" altLang="sk-SK" sz="2000" b="1" dirty="0"/>
          </a:p>
        </p:txBody>
      </p:sp>
      <p:sp>
        <p:nvSpPr>
          <p:cNvPr id="4106" name="Obdĺžnik 11"/>
          <p:cNvSpPr>
            <a:spLocks noChangeArrowheads="1"/>
          </p:cNvSpPr>
          <p:nvPr/>
        </p:nvSpPr>
        <p:spPr bwMode="auto">
          <a:xfrm>
            <a:off x="192088" y="11054025"/>
            <a:ext cx="445214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sk-SK" altLang="sk-SK" sz="2000" b="1" dirty="0"/>
              <a:t> 	</a:t>
            </a:r>
          </a:p>
          <a:p>
            <a:pPr eaLnBrk="1" hangingPunct="1"/>
            <a:r>
              <a:rPr lang="sk-SK" altLang="sk-SK" sz="2000" b="1" dirty="0"/>
              <a:t>	</a:t>
            </a:r>
            <a:r>
              <a:rPr lang="sk-SK" altLang="sk-SK" sz="2000" b="1" dirty="0" smtClean="0"/>
              <a:t>	</a:t>
            </a:r>
            <a:r>
              <a:rPr lang="sk-SK" altLang="sk-SK" sz="2000" b="1" dirty="0"/>
              <a:t>	</a:t>
            </a:r>
          </a:p>
          <a:p>
            <a:pPr eaLnBrk="1" hangingPunct="1"/>
            <a:r>
              <a:rPr lang="sk-SK" altLang="sk-SK" sz="2000" b="1" dirty="0" err="1">
                <a:hlinkClick r:id="rId6"/>
              </a:rPr>
              <a:t>www.mbkkarlovka.sk</a:t>
            </a:r>
            <a:r>
              <a:rPr lang="sk-SK" altLang="sk-SK" sz="2000" b="1" dirty="0"/>
              <a:t>		</a:t>
            </a:r>
          </a:p>
          <a:p>
            <a:pPr eaLnBrk="1" hangingPunct="1"/>
            <a:r>
              <a:rPr lang="sk-SK" altLang="sk-SK" sz="2000" b="1" dirty="0" smtClean="0"/>
              <a:t>MAIL: </a:t>
            </a:r>
            <a:r>
              <a:rPr lang="sk-SK" altLang="sk-SK" sz="2000" b="1" dirty="0" err="1" smtClean="0"/>
              <a:t>pripravka@mbkkarlovka.sk</a:t>
            </a:r>
            <a:endParaRPr lang="sk-SK" altLang="sk-SK" sz="2000" b="1" dirty="0"/>
          </a:p>
        </p:txBody>
      </p:sp>
      <p:sp>
        <p:nvSpPr>
          <p:cNvPr id="4107" name="BlokTextu 22"/>
          <p:cNvSpPr txBox="1">
            <a:spLocks noChangeArrowheads="1"/>
          </p:cNvSpPr>
          <p:nvPr/>
        </p:nvSpPr>
        <p:spPr bwMode="auto">
          <a:xfrm>
            <a:off x="2136304" y="7696943"/>
            <a:ext cx="7056784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sk-SK" altLang="sk-SK" sz="2800" dirty="0">
                <a:latin typeface="Impact" pitchFamily="34" charset="0"/>
              </a:rPr>
              <a:t>MIESTO: </a:t>
            </a:r>
            <a:r>
              <a:rPr lang="sk-SK" altLang="sk-SK" sz="2800" dirty="0" smtClean="0">
                <a:latin typeface="Impact" pitchFamily="34" charset="0"/>
              </a:rPr>
              <a:t>ZŠ Pri Kríži,</a:t>
            </a:r>
          </a:p>
          <a:p>
            <a:pPr algn="ctr" eaLnBrk="1" hangingPunct="1"/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Dúbravka</a:t>
            </a:r>
            <a:endParaRPr lang="sk-SK" altLang="sk-SK" sz="2800" dirty="0" smtClean="0">
              <a:solidFill>
                <a:srgbClr val="FF0000"/>
              </a:solidFill>
              <a:latin typeface="Impact" pitchFamily="34" charset="0"/>
            </a:endParaRPr>
          </a:p>
          <a:p>
            <a:pPr eaLnBrk="1" hangingPunct="1"/>
            <a:endParaRPr lang="sk-SK" altLang="sk-SK" sz="1200" dirty="0" smtClean="0">
              <a:solidFill>
                <a:srgbClr val="FF0000"/>
              </a:solidFill>
              <a:latin typeface="Impact" pitchFamily="34" charset="0"/>
            </a:endParaRPr>
          </a:p>
          <a:p>
            <a:pPr eaLnBrk="1" hangingPunct="1"/>
            <a:endParaRPr lang="sk-SK" altLang="sk-SK" sz="1200" dirty="0">
              <a:solidFill>
                <a:srgbClr val="FF0000"/>
              </a:solidFill>
              <a:latin typeface="Impact" pitchFamily="34" charset="0"/>
            </a:endParaRPr>
          </a:p>
          <a:p>
            <a:pPr eaLnBrk="1" hangingPunct="1"/>
            <a:r>
              <a:rPr lang="sk-SK" altLang="sk-SK" sz="2800" dirty="0" smtClean="0">
                <a:latin typeface="Impact" pitchFamily="34" charset="0"/>
              </a:rPr>
              <a:t>   </a:t>
            </a:r>
            <a:r>
              <a:rPr lang="sk-SK" altLang="sk-SK" sz="3200" dirty="0">
                <a:latin typeface="Impact" pitchFamily="34" charset="0"/>
              </a:rPr>
              <a:t>DEŇ: </a:t>
            </a:r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STREDA</a:t>
            </a:r>
            <a:r>
              <a:rPr lang="sk-SK" altLang="sk-SK" sz="3200" dirty="0" smtClean="0">
                <a:latin typeface="Impact" pitchFamily="34" charset="0"/>
              </a:rPr>
              <a:t>  3.-</a:t>
            </a:r>
            <a:r>
              <a:rPr lang="sk-SK" altLang="sk-SK" sz="3200" dirty="0">
                <a:latin typeface="Impact" pitchFamily="34" charset="0"/>
              </a:rPr>
              <a:t>4</a:t>
            </a:r>
            <a:r>
              <a:rPr lang="sk-SK" altLang="sk-SK" sz="3200" dirty="0" smtClean="0">
                <a:latin typeface="Impact" pitchFamily="34" charset="0"/>
              </a:rPr>
              <a:t>.roč.      ČAS</a:t>
            </a:r>
            <a:r>
              <a:rPr lang="sk-SK" altLang="sk-SK" sz="3200" dirty="0">
                <a:latin typeface="Impact" pitchFamily="34" charset="0"/>
              </a:rPr>
              <a:t>: </a:t>
            </a:r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15:00-16:30</a:t>
            </a:r>
            <a:r>
              <a:rPr lang="sk-SK" altLang="sk-SK" sz="3200" dirty="0" smtClean="0">
                <a:latin typeface="Impact" pitchFamily="34" charset="0"/>
              </a:rPr>
              <a:t>  </a:t>
            </a:r>
          </a:p>
          <a:p>
            <a:pPr eaLnBrk="1" hangingPunct="1"/>
            <a:r>
              <a:rPr lang="sk-SK" altLang="sk-SK" sz="3200" dirty="0">
                <a:solidFill>
                  <a:srgbClr val="FF0000"/>
                </a:solidFill>
                <a:latin typeface="Impact" pitchFamily="34" charset="0"/>
              </a:rPr>
              <a:t> </a:t>
            </a:r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             </a:t>
            </a:r>
            <a:r>
              <a:rPr lang="sk-SK" altLang="sk-SK" sz="3200" smtClean="0">
                <a:solidFill>
                  <a:srgbClr val="FF0000"/>
                </a:solidFill>
                <a:latin typeface="Impact" pitchFamily="34" charset="0"/>
              </a:rPr>
              <a:t>PIATOK  </a:t>
            </a:r>
            <a:r>
              <a:rPr lang="sk-SK" altLang="sk-SK" sz="3200" smtClean="0">
                <a:latin typeface="Impact" pitchFamily="34" charset="0"/>
              </a:rPr>
              <a:t> 1.-2.roč</a:t>
            </a:r>
            <a:r>
              <a:rPr lang="sk-SK" altLang="sk-SK" sz="3200" dirty="0" smtClean="0">
                <a:latin typeface="Impact" pitchFamily="34" charset="0"/>
              </a:rPr>
              <a:t>.                </a:t>
            </a:r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14:00-15:00 </a:t>
            </a:r>
          </a:p>
          <a:p>
            <a:pPr eaLnBrk="1" hangingPunct="1"/>
            <a:r>
              <a:rPr lang="sk-SK" altLang="sk-SK" sz="3200" dirty="0">
                <a:solidFill>
                  <a:srgbClr val="FF0000"/>
                </a:solidFill>
                <a:latin typeface="Impact" pitchFamily="34" charset="0"/>
              </a:rPr>
              <a:t> </a:t>
            </a:r>
            <a:r>
              <a:rPr lang="sk-SK" altLang="sk-SK" sz="3200" dirty="0" smtClean="0">
                <a:solidFill>
                  <a:srgbClr val="FF0000"/>
                </a:solidFill>
                <a:latin typeface="Impact" pitchFamily="34" charset="0"/>
              </a:rPr>
              <a:t>                    </a:t>
            </a:r>
            <a:endParaRPr lang="sk-SK" altLang="sk-SK" sz="3200" dirty="0" smtClean="0">
              <a:latin typeface="Impact" pitchFamily="34" charset="0"/>
            </a:endParaRPr>
          </a:p>
          <a:p>
            <a:pPr eaLnBrk="1" hangingPunct="1"/>
            <a:r>
              <a:rPr lang="sk-SK" altLang="sk-SK" sz="1200" dirty="0" smtClean="0">
                <a:latin typeface="Impact" pitchFamily="34" charset="0"/>
              </a:rPr>
              <a:t>  </a:t>
            </a:r>
          </a:p>
          <a:p>
            <a:pPr eaLnBrk="1" hangingPunct="1"/>
            <a:r>
              <a:rPr lang="sk-SK" altLang="sk-SK" sz="3200" dirty="0" smtClean="0">
                <a:latin typeface="Impact" pitchFamily="34" charset="0"/>
              </a:rPr>
              <a:t>		</a:t>
            </a:r>
            <a:endParaRPr lang="sk-SK" altLang="sk-SK" sz="2800" dirty="0">
              <a:latin typeface="Impact" pitchFamily="34" charset="0"/>
            </a:endParaRPr>
          </a:p>
          <a:p>
            <a:pPr eaLnBrk="1" hangingPunct="1"/>
            <a:r>
              <a:rPr lang="sk-SK" altLang="sk-SK" sz="2000" dirty="0">
                <a:latin typeface="Impact" pitchFamily="34" charset="0"/>
              </a:rPr>
              <a:t>	 </a:t>
            </a:r>
            <a:endParaRPr lang="sk-SK" altLang="sk-SK" sz="1000" dirty="0">
              <a:latin typeface="Impact" pitchFamily="34" charset="0"/>
            </a:endParaRPr>
          </a:p>
          <a:p>
            <a:pPr eaLnBrk="1" hangingPunct="1"/>
            <a:r>
              <a:rPr lang="sk-SK" altLang="sk-SK" sz="2800" dirty="0" smtClean="0">
                <a:latin typeface="Impact" pitchFamily="34" charset="0"/>
              </a:rPr>
              <a:t>                                        </a:t>
            </a:r>
            <a:endParaRPr lang="sk-SK" altLang="sk-SK" sz="2800" dirty="0">
              <a:latin typeface="Impact" pitchFamily="34" charset="0"/>
            </a:endParaRPr>
          </a:p>
          <a:p>
            <a:pPr eaLnBrk="1" hangingPunct="1"/>
            <a:endParaRPr lang="sk-SK" alt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</p:nvPr>
        </p:nvGraphicFramePr>
        <p:xfrm>
          <a:off x="336550" y="0"/>
          <a:ext cx="8640764" cy="12377738"/>
        </p:xfrm>
        <a:graphic>
          <a:graphicData uri="http://schemas.openxmlformats.org/drawingml/2006/table">
            <a:tbl>
              <a:tblPr/>
              <a:tblGrid>
                <a:gridCol w="1287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8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8922">
                <a:tc>
                  <a:txBody>
                    <a:bodyPr/>
                    <a:lstStyle/>
                    <a:p>
                      <a:pPr algn="l" fontAlgn="b"/>
                      <a:r>
                        <a:rPr lang="sk-SK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 smtClean="0">
                          <a:latin typeface="Arial"/>
                        </a:rPr>
                        <a:t>Prihláška </a:t>
                      </a:r>
                      <a:r>
                        <a:rPr lang="sk-SK" sz="1400" b="1" i="0" u="none" strike="noStrike" dirty="0">
                          <a:latin typeface="Arial"/>
                        </a:rPr>
                        <a:t>pre člena MBK Karlovka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207">
                <a:tc gridSpan="4"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 dirty="0">
                          <a:latin typeface="Arial"/>
                        </a:rPr>
                        <a:t>Hráč / hráčka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Meno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Priezvisko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Adresa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Dátum nar.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Škola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Ročník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2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>
                          <a:latin typeface="Arial"/>
                        </a:rPr>
                        <a:t>Kontakt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e-mail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mobil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tel. domov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2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207">
                <a:tc gridSpan="4"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Rodičia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Meno matky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Meno otca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 mobil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 mobil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e-mail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e-mail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0207"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výška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výška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0207">
                <a:tc gridSpan="4">
                  <a:txBody>
                    <a:bodyPr/>
                    <a:lstStyle/>
                    <a:p>
                      <a:pPr algn="l" fontAlgn="b"/>
                      <a:r>
                        <a:rPr lang="sk-SK" sz="1200" b="1" i="0" u="none" strike="noStrike">
                          <a:latin typeface="Arial"/>
                        </a:rPr>
                        <a:t>Vzťah rodičov k športu / basketbalu...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4424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44247">
                <a:tc gridSpan="4">
                  <a:txBody>
                    <a:bodyPr/>
                    <a:lstStyle/>
                    <a:p>
                      <a:pPr algn="l" fontAlgn="t"/>
                      <a:r>
                        <a:rPr lang="sk-SK" sz="1200" b="1" i="0" u="none" strike="noStrike">
                          <a:latin typeface="Arial"/>
                        </a:rPr>
                        <a:t>Choroby, úrazy, alergie, obmedzenia...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31059">
                <a:tc gridSpan="4">
                  <a:txBody>
                    <a:bodyPr/>
                    <a:lstStyle/>
                    <a:p>
                      <a:pPr algn="l" fontAlgn="t"/>
                      <a:r>
                        <a:rPr lang="sk-SK" sz="1200" b="1" i="0" u="none" strike="noStrike" dirty="0">
                          <a:latin typeface="Arial"/>
                        </a:rPr>
                        <a:t>Žiadam o vyzdvihnutie môjho dieťaťa z družiny  - príde  individuálne ( vhodné označiť)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31059">
                <a:tc gridSpan="4">
                  <a:txBody>
                    <a:bodyPr/>
                    <a:lstStyle/>
                    <a:p>
                      <a:pPr algn="l" fontAlgn="t"/>
                      <a:r>
                        <a:rPr lang="sk-SK" sz="1200" b="1" i="0" u="none" strike="noStrike">
                          <a:latin typeface="Arial"/>
                        </a:rPr>
                        <a:t>Žiadam doniesť moje dieťaťa do družiny  - odíde  indiviuálne ( vhodné označiť)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81701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................................................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k-SK" sz="1200" b="1" i="0" u="none" strike="noStrike">
                          <a:latin typeface="Arial"/>
                        </a:rPr>
                        <a:t>................................................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90207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sk-SK" sz="1000" b="0" i="0" u="none" strike="noStrike">
                          <a:latin typeface="Arial"/>
                        </a:rPr>
                        <a:t>Podpis člena MBK Karlovka, resp. zákonného zástupcu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sk-SK" sz="1000" b="0" i="0" u="none" strike="noStrike">
                          <a:latin typeface="Arial"/>
                        </a:rPr>
                        <a:t>Podpis zástupcu MBK Karlovka</a:t>
                      </a: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558293">
                <a:tc gridSpan="4">
                  <a:txBody>
                    <a:bodyPr/>
                    <a:lstStyle/>
                    <a:p>
                      <a:pPr algn="l" fontAlgn="b"/>
                      <a:r>
                        <a:rPr lang="sk-SK" sz="800" b="0" i="0" u="none" strike="noStrike" dirty="0">
                          <a:latin typeface="Arial"/>
                        </a:rPr>
                        <a:t>Zároveň týmto prehlasujem, že poznám svoj zdravotný stav a zaväzujem sa dodržiavať Stanovy MBK </a:t>
                      </a:r>
                      <a:r>
                        <a:rPr lang="sk-SK" sz="800" b="0" i="0" u="none" strike="noStrike" dirty="0" err="1">
                          <a:latin typeface="Arial"/>
                        </a:rPr>
                        <a:t>Karlovka</a:t>
                      </a:r>
                      <a:r>
                        <a:rPr lang="sk-SK" sz="800" b="0" i="0" u="none" strike="noStrike" dirty="0">
                          <a:latin typeface="Arial"/>
                        </a:rPr>
                        <a:t> spoločne s ostatnými normami MBK </a:t>
                      </a:r>
                      <a:r>
                        <a:rPr lang="sk-SK" sz="800" b="0" i="0" u="none" strike="noStrike" dirty="0" err="1">
                          <a:latin typeface="Arial"/>
                        </a:rPr>
                        <a:t>Karlovka</a:t>
                      </a:r>
                      <a:endParaRPr lang="sk-SK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pic>
        <p:nvPicPr>
          <p:cNvPr id="8277" name="Picture 2" descr="karlovka_ball_320c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913" y="496888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650</TotalTime>
  <Words>157</Words>
  <Application>Microsoft Office PowerPoint</Application>
  <PresentationFormat>A3 (297 x 420 mm)</PresentationFormat>
  <Paragraphs>85</Paragraphs>
  <Slides>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8" baseType="lpstr">
      <vt:lpstr>Aharoni</vt:lpstr>
      <vt:lpstr>Arial</vt:lpstr>
      <vt:lpstr>Broadway</vt:lpstr>
      <vt:lpstr>Calibri</vt:lpstr>
      <vt:lpstr>Impact</vt:lpstr>
      <vt:lpstr>Motív Office</vt:lpstr>
      <vt:lpstr>LOPTOVÉ A POHYBOVÉ HRY</vt:lpstr>
      <vt:lpstr>Prezentácia programu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Denisa Zambova</dc:creator>
  <cp:lastModifiedBy>veron</cp:lastModifiedBy>
  <cp:revision>84</cp:revision>
  <dcterms:created xsi:type="dcterms:W3CDTF">2012-06-20T08:47:38Z</dcterms:created>
  <dcterms:modified xsi:type="dcterms:W3CDTF">2018-09-14T08:49:25Z</dcterms:modified>
</cp:coreProperties>
</file>